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ela Gothic One"/>
      <p:regular r:id="rId18"/>
    </p:embeddedFont>
    <p:embeddedFont>
      <p:font typeface="Dela Gothic On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Система контроля доступа с QR-кодами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этой презентации мы рассмотрим концепцию, процесс разработки и преимущества такой системы.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5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88744"/>
            <a:ext cx="13120926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Преимущества системы контроля доступа с QR-кодами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4737" y="5138738"/>
            <a:ext cx="4157901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414820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4737" y="6603683"/>
            <a:ext cx="4157901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Повышенный уровень безопасности за счет использования уникальных QR-кодов.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6131" y="5138738"/>
            <a:ext cx="415802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896332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Удобство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6131" y="6603683"/>
            <a:ext cx="415802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Простой и интуитивно понятный интерфейс для пользователей.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17643" y="5138738"/>
            <a:ext cx="415802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0377845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643" y="6603683"/>
            <a:ext cx="415802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Автоматизация процесса контроля доступа и уменьшение времени ожидания.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Итоги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9149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Цель и задачи системы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Обеспечить безопасный и эффективный контроль доступа к различным объектам, используя технологию QR-кодов.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Разработать десктопное приложение для сканирования QR-кодов и программу для микроконтроллера, и интегрировать эти компоненты в единую систему.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933" y="506373"/>
            <a:ext cx="785693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Процесс разработки десктопного приложения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94252" y="1991797"/>
            <a:ext cx="22860" cy="5731431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589633" y="2393990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198870" y="2198608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0314" y="2260283"/>
            <a:ext cx="1706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416879" y="2175629"/>
            <a:ext cx="2860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Анализ требований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16879" y="2588300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Определение функциональности, интерфейса, и требований к безопасности приложения.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89633" y="3946327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198870" y="3750945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4476" y="3812619"/>
            <a:ext cx="2422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416879" y="3727966"/>
            <a:ext cx="41094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Дизайн и прототипирование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416879" y="4140637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макетов и прототипов интерфейса для удобства использования.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9633" y="5498663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8870" y="5303282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77808" y="5364956"/>
            <a:ext cx="2556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416879" y="5280303"/>
            <a:ext cx="253210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Разработка кода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16879" y="5692973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Написание кода для реализации функциональности сканирования и обработки QR-кодов.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89633" y="7051000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8870" y="6855619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71617" y="6917293"/>
            <a:ext cx="2681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416879" y="6832640"/>
            <a:ext cx="355020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Тестирование и отладка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416879" y="7245310"/>
            <a:ext cx="656998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 устранение ошибок в работе приложения.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3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133" y="3456861"/>
            <a:ext cx="12409289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Требования к десктопному приложению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4133" y="4393049"/>
            <a:ext cx="6533436" cy="1157526"/>
          </a:xfrm>
          <a:prstGeom prst="roundRect">
            <a:avLst>
              <a:gd name="adj" fmla="val 709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135" y="4596051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Сканирование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7135" y="5034796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Быстрое и точное сканирование QR-кодов.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2950" y="4393049"/>
            <a:ext cx="6533436" cy="1157526"/>
          </a:xfrm>
          <a:prstGeom prst="roundRect">
            <a:avLst>
              <a:gd name="adj" fmla="val 709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5952" y="4596051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Обработка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15952" y="5034796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 декодирование данных из QR-кодов.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133" y="5745956"/>
            <a:ext cx="6533436" cy="1470303"/>
          </a:xfrm>
          <a:prstGeom prst="roundRect">
            <a:avLst>
              <a:gd name="adj" fmla="val 55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7135" y="5948958"/>
            <a:ext cx="259651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Аутентификация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7135" y="6387703"/>
            <a:ext cx="6127432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идентификационных данных и предоставление доступа на основании полученной информации.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2950" y="5745956"/>
            <a:ext cx="6533436" cy="1470303"/>
          </a:xfrm>
          <a:prstGeom prst="roundRect">
            <a:avLst>
              <a:gd name="adj" fmla="val 55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5952" y="5948958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Логирование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15952" y="6387703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Запись информации о событиях в системе.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64431"/>
            <a:ext cx="8414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в итоге получилось?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45782"/>
            <a:ext cx="4655463" cy="43755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29" y="2445782"/>
            <a:ext cx="7754183" cy="43616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485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Разработка программы для микроконтроллера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37519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6133386"/>
            <a:ext cx="34025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Программирование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619518"/>
            <a:ext cx="63943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программы для микроконтроллера на языке Python или C++.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01" y="537519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601" y="61333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Генерация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77601" y="6619518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QR-кодов с уникальными данными для каждого пользователя.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241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Вывод QR-кода на экран микроконтроллера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3091101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664744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33076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Дисплей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793808"/>
            <a:ext cx="56593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Выбор подходящего дисплея для микроконтроллера.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368879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4411147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827389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627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Библиотека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5113853"/>
            <a:ext cx="5849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Использование библиотеки для управления дисплеем.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88925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731193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6147435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477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Отображение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433899"/>
            <a:ext cx="49833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Вывод сгенерированного QR-кода на дисплей.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53" y="573524"/>
            <a:ext cx="8099703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получилось в итоге?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853" y="1676638"/>
            <a:ext cx="12439888" cy="59794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343" y="818317"/>
            <a:ext cx="7839313" cy="18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Интеграция десктопного приложения и микроконтроллера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3" y="2937391"/>
            <a:ext cx="932021" cy="1491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3923" y="3123724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Обмен данными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63923" y="3542109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Определение протокола обмена данными между приложениями.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3" y="4428649"/>
            <a:ext cx="932021" cy="14912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63923" y="4614982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Совместимость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63923" y="5033367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Обеспечение совместимости программных интерфейсов.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3" y="5919907"/>
            <a:ext cx="932021" cy="14912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63923" y="610623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Тестирование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63923" y="6524625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корректной работы интегрированной системы.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2024-12-09T08:17:06Z</dcterms:created>
  <dcterms:modified xsi:type="dcterms:W3CDTF">2024-12-09T08:17:06Z</dcterms:modified>
</cp:coreProperties>
</file>